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73" r:id="rId13"/>
    <p:sldId id="274" r:id="rId14"/>
    <p:sldId id="267" r:id="rId15"/>
    <p:sldId id="272" r:id="rId16"/>
    <p:sldId id="268" r:id="rId17"/>
    <p:sldId id="275" r:id="rId18"/>
    <p:sldId id="269" r:id="rId19"/>
    <p:sldId id="276" r:id="rId20"/>
    <p:sldId id="270" r:id="rId21"/>
    <p:sldId id="277" r:id="rId22"/>
    <p:sldId id="278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39"/>
    <p:restoredTop sz="94749"/>
  </p:normalViewPr>
  <p:slideViewPr>
    <p:cSldViewPr snapToGrid="0" snapToObjects="1" showGuides="1">
      <p:cViewPr varScale="1">
        <p:scale>
          <a:sx n="87" d="100"/>
          <a:sy n="87" d="100"/>
        </p:scale>
        <p:origin x="216" y="-9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tiff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7683A-936B-1C41-81D1-FDE2CE291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DF8967-D57B-FB43-88E5-FFDE0BECA0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3FC46-510E-8E4A-A91E-A2848E459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9BC6F-75D8-9B4A-98C1-12867FD00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04012-3CE9-1B43-A0F0-1A5FE2CB3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8577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2677F-24CF-6547-9416-2916D80E2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1BE0D-3676-774C-A829-9AC76323F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38E8D-F937-CB40-A907-0426065D0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8F750-1C72-724C-806C-78CFC446B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5CC46-F1F1-1546-8EC7-A91757024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6252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E1E351-0202-D74F-BA74-5130FED8CB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6EB42E-E6BE-B541-9CBF-9A5C288F1B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924E2-FFC7-5C4A-9D0E-4DBD53CBD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E3D0D0-9B66-954A-88F9-B23197B47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47971-FABE-2C4B-9A31-7B153046A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5369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9CB4D-504C-0140-8552-A45234197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2A5A5-C510-5B4A-965D-A64834648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68587-4B3D-C743-ABD4-C07B68BFE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D9D8A-DDB0-EB45-9178-FFC530F9E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3F44E-3DFD-4A43-B086-B7D7BF732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804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98A97-CE68-C846-A137-FD4CFBC7F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F55860-FDF2-694A-AFFC-E7C65F9C3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D92DC-818A-C045-BE99-E448653D5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3C186-62F0-B441-89F7-B6B125D0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242E4-BB8E-4F42-8B1B-52AF63023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8120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D3257-4DA1-444F-9AE6-A55609815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65EBD-8799-A04C-A4CB-D9A48B50D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96D791-2DD6-4441-848A-CB8E6119C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EA998-E68E-7F45-A0F8-C8A0AD3BD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514B7-BDDD-6E4F-BC96-0FD2C2680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F5F51-7785-A340-8A95-1E81A69F7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0285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9F585-761C-974D-95D8-4ABE69637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D7DCE-C11D-6B46-A774-C0B22B2F1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A4D2F-D291-7A4D-BED8-95F86EED6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B23BF-5C33-8E4C-AA6A-9D8D8DA29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16AC73-4FA5-4546-B06F-C365BF40CA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81CAAE-5594-C44F-A0C8-1DC6406C2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6F7FAC-5FBC-034B-95CD-7AACA5D95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053919-9C15-AB40-B391-0D12D9E3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0354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CE94D-C78B-CF40-87E3-FDD30FD3C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19EFB1-7D54-3444-973F-5D6DCAE36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6B9FC7-09BC-1947-82BB-597555CFC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B4C0AC-D37B-8F43-A59B-D3B67C2A7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37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2FCA55-5E4D-BE4D-AFD4-B2FC7AFCB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BACF1B-1FA9-0E48-B44A-867862956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522AEA-3399-BB4C-BB29-FE4074BB6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6939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BDBF-495E-D14C-BDA8-2DF9EF3B8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7CA1C-9BF0-E546-8A04-7FAC57CF5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3222CB-352A-3243-9826-C2DE53AD75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91D2A-1D86-0048-B668-E305E0F06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48E1C-AB23-CC40-BFD4-058FC2EBF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8728B-705E-4E41-9AED-92FE463B1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3592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29DC9-7802-1F4B-8D19-891915744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50F995-6D6B-EA4F-B99E-91455F1F05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FEC630-4E8B-BB4E-9BBB-B97186AE86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681D3-997D-E242-8DB3-F5E62C0D7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7B0376-7DE3-A447-B547-FC27F84D7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FD4150-C093-524C-B8B4-6BDD2A5B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589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D6C08E-48FF-CA41-89DF-5A25F8AB8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E4E8D-49CB-884B-A592-28C139124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A408F-631C-844A-AB27-EFE531F90E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1FB25-DD57-D348-A6F3-15233987AC62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F16D9-E223-0341-ABFC-DC334566FD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D12DB-5663-D641-965D-9E3B567DA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80F1A-F860-CF4A-B705-46D3364C711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314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tiff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AlexandreLamb/e-commerce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ymfony.com/doc/current/contributing/code/standards.html" TargetMode="External"/><Relationship Id="rId7" Type="http://schemas.openxmlformats.org/officeDocument/2006/relationships/hyperlink" Target="https://bootstrap-vue.js.org/docs/components/alert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bootstrap-vue.js.org/" TargetMode="External"/><Relationship Id="rId5" Type="http://schemas.openxmlformats.org/officeDocument/2006/relationships/hyperlink" Target="https://www.doctrine-project.org/projects/doctrine-orm/en/2.6/tutorials/getting-started.html" TargetMode="External"/><Relationship Id="rId4" Type="http://schemas.openxmlformats.org/officeDocument/2006/relationships/hyperlink" Target="https://vuejs.org/v2/guide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etransfer.com/downloads/71435ed7cee1327cf3e99e665dac20bb20190505184013/b91c32?fbclid=IwAR3oqbhVthqd37sQoepEgMowZZZSheN2rpkmkYDTt_R4qCySQrmIXi-23LM" TargetMode="External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BFA0FA2-0E18-EF45-B849-C1C6344D16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66" r="4921" b="12507"/>
          <a:stretch/>
        </p:blipFill>
        <p:spPr>
          <a:xfrm>
            <a:off x="1451719" y="0"/>
            <a:ext cx="8954411" cy="684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881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594E51-DAFC-FB47-A036-BFFC3EF61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55993"/>
            <a:ext cx="5294716" cy="374601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917AD4D-899C-B04F-B93B-685CF89DD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664136"/>
            <a:ext cx="5294715" cy="552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955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BCA29F-084F-054D-B8A9-1FAFBD8EB3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878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81FC6A-4E66-3D48-B011-EC71357CC5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6" r="4431" b="13668"/>
          <a:stretch/>
        </p:blipFill>
        <p:spPr>
          <a:xfrm>
            <a:off x="632659" y="0"/>
            <a:ext cx="10926681" cy="7132320"/>
          </a:xfrm>
          <a:prstGeom prst="rect">
            <a:avLst/>
          </a:prstGeom>
        </p:spPr>
      </p:pic>
      <p:pic>
        <p:nvPicPr>
          <p:cNvPr id="3" name="Picture 6" descr="Image associÃ©e">
            <a:extLst>
              <a:ext uri="{FF2B5EF4-FFF2-40B4-BE49-F238E27FC236}">
                <a16:creationId xmlns:a16="http://schemas.microsoft.com/office/drawing/2014/main" id="{1F80DA3E-F3CA-F242-9112-CB39E064D0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69480" y="2566220"/>
            <a:ext cx="3760186" cy="292854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3" descr="Image associÃ©e">
            <a:extLst>
              <a:ext uri="{FF2B5EF4-FFF2-40B4-BE49-F238E27FC236}">
                <a16:creationId xmlns:a16="http://schemas.microsoft.com/office/drawing/2014/main" id="{9D99514E-168B-344D-ABEF-AF0E800EB6F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631726" y="2566220"/>
            <a:ext cx="2928548" cy="292854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4" descr="RÃ©sultat de recherche d'images pour &quot;vue.js&quot;">
            <a:extLst>
              <a:ext uri="{FF2B5EF4-FFF2-40B4-BE49-F238E27FC236}">
                <a16:creationId xmlns:a16="http://schemas.microsoft.com/office/drawing/2014/main" id="{C3687E3E-1CFE-134C-9CE1-0EBF483108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178900" y="2566220"/>
            <a:ext cx="3004636" cy="300463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F572BFF-BBD8-9747-A0D7-94CD3105271B}"/>
              </a:ext>
            </a:extLst>
          </p:cNvPr>
          <p:cNvSpPr/>
          <p:nvPr/>
        </p:nvSpPr>
        <p:spPr>
          <a:xfrm>
            <a:off x="1296654" y="1194307"/>
            <a:ext cx="3776791" cy="408623"/>
          </a:xfrm>
          <a:prstGeom prst="round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r-FR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Technologies utilisées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6950C9-B024-4245-8F91-A68F226382F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28" t="9550" r="5981" b="80341"/>
          <a:stretch/>
        </p:blipFill>
        <p:spPr>
          <a:xfrm>
            <a:off x="825909" y="840659"/>
            <a:ext cx="10545097" cy="88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948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6A6BD2A-99FA-F445-BEAF-5F3B958DD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824492"/>
          </a:xfrm>
          <a:prstGeom prst="rect">
            <a:avLst/>
          </a:prstGeom>
        </p:spPr>
      </p:pic>
      <p:pic>
        <p:nvPicPr>
          <p:cNvPr id="11" name="Picture 10" descr="Image associÃ©e">
            <a:extLst>
              <a:ext uri="{FF2B5EF4-FFF2-40B4-BE49-F238E27FC236}">
                <a16:creationId xmlns:a16="http://schemas.microsoft.com/office/drawing/2014/main" id="{2C92F3AE-F3BA-7B48-AC1A-18B5906BE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208" y="4142364"/>
            <a:ext cx="3481583" cy="271563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27FA647-833E-9D4B-8813-8C783E37A2DE}"/>
              </a:ext>
            </a:extLst>
          </p:cNvPr>
          <p:cNvSpPr/>
          <p:nvPr/>
        </p:nvSpPr>
        <p:spPr>
          <a:xfrm>
            <a:off x="1101213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844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B85144-0545-2948-B9AC-F2B7482B72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220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397483-8166-E448-ACFB-5ADE2C8179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6" r="4431" b="13668"/>
          <a:stretch/>
        </p:blipFill>
        <p:spPr>
          <a:xfrm>
            <a:off x="632659" y="0"/>
            <a:ext cx="10926681" cy="71323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26415C-3C1E-6D44-B6D2-DD649E3D24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57" t="24731" r="4077" b="11398"/>
          <a:stretch/>
        </p:blipFill>
        <p:spPr>
          <a:xfrm>
            <a:off x="1696064" y="1376024"/>
            <a:ext cx="9586451" cy="438027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14C3AA0-71FD-BE43-988D-DA4B99AD6473}"/>
              </a:ext>
            </a:extLst>
          </p:cNvPr>
          <p:cNvSpPr/>
          <p:nvPr/>
        </p:nvSpPr>
        <p:spPr>
          <a:xfrm>
            <a:off x="3996813" y="796102"/>
            <a:ext cx="47671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4"/>
              </a:rPr>
              <a:t>https://github.com/AlexandreLamb/e-commerce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09020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8F84B4-23A6-5B45-B1DE-F0B8DFB4E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2" b="145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019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7C92EAB-D355-9B4E-828B-86A6AA4E04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08" b="78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9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1B4C14-573D-AE40-B04A-F887C5ED65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74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12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A2B788C-8F58-1640-821D-3D1D79463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393" y="104601"/>
            <a:ext cx="10512395" cy="760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592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FCBBA-0320-A64D-9BA2-E39671D10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5695EF-983D-0E40-AB52-28200CB4E3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6" r="4431" b="13668"/>
          <a:stretch/>
        </p:blipFill>
        <p:spPr>
          <a:xfrm>
            <a:off x="632659" y="0"/>
            <a:ext cx="10926681" cy="71323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468EC7-7109-2B4A-8058-BF09BD59A5B7}"/>
              </a:ext>
            </a:extLst>
          </p:cNvPr>
          <p:cNvSpPr txBox="1"/>
          <p:nvPr/>
        </p:nvSpPr>
        <p:spPr>
          <a:xfrm>
            <a:off x="1140217" y="1502688"/>
            <a:ext cx="991156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Yu Mincho" panose="02020400000000000000" pitchFamily="18" charset="-128"/>
                <a:ea typeface="Yu Mincho" panose="02020400000000000000" pitchFamily="18" charset="-128"/>
              </a:rPr>
              <a:t>1. La Conception du back </a:t>
            </a:r>
          </a:p>
          <a:p>
            <a:pPr marL="742950" lvl="1" indent="-285750">
              <a:buFontTx/>
              <a:buChar char="-"/>
            </a:pPr>
            <a:r>
              <a:rPr lang="fr-FR" dirty="0">
                <a:latin typeface="Yu Mincho" panose="02020400000000000000" pitchFamily="18" charset="-128"/>
                <a:ea typeface="Yu Mincho" panose="02020400000000000000" pitchFamily="18" charset="-128"/>
              </a:rPr>
              <a:t>du modèle entité association</a:t>
            </a:r>
          </a:p>
          <a:p>
            <a:pPr marL="742950" lvl="1" indent="-285750">
              <a:buFontTx/>
              <a:buChar char="-"/>
            </a:pPr>
            <a:r>
              <a:rPr lang="fr-FR" dirty="0">
                <a:latin typeface="Yu Mincho" panose="02020400000000000000" pitchFamily="18" charset="-128"/>
                <a:ea typeface="Yu Mincho" panose="02020400000000000000" pitchFamily="18" charset="-128"/>
              </a:rPr>
              <a:t>son modèle relationnel déduit pour votre base de données avec les relations (tables), les clés primaires soulignées, les clés étrangères en italique et les autres champs des relations. </a:t>
            </a:r>
          </a:p>
          <a:p>
            <a:endParaRPr lang="fr-FR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fr-FR" b="1" dirty="0">
                <a:latin typeface="Yu Mincho" panose="02020400000000000000" pitchFamily="18" charset="-128"/>
                <a:ea typeface="Yu Mincho" panose="02020400000000000000" pitchFamily="18" charset="-128"/>
              </a:rPr>
              <a:t>2. Le design du front </a:t>
            </a:r>
            <a:r>
              <a:rPr lang="fr-FR" dirty="0">
                <a:latin typeface="Yu Mincho" panose="02020400000000000000" pitchFamily="18" charset="-128"/>
                <a:ea typeface="Yu Mincho" panose="02020400000000000000" pitchFamily="18" charset="-128"/>
              </a:rPr>
              <a:t>( </a:t>
            </a:r>
            <a:r>
              <a:rPr lang="fr-FR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home.vue</a:t>
            </a:r>
            <a:r>
              <a:rPr lang="fr-FR" dirty="0">
                <a:latin typeface="Yu Mincho" panose="02020400000000000000" pitchFamily="18" charset="-128"/>
                <a:ea typeface="Yu Mincho" panose="02020400000000000000" pitchFamily="18" charset="-128"/>
              </a:rPr>
              <a:t>, </a:t>
            </a:r>
            <a:r>
              <a:rPr lang="fr-FR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catégorie.vue</a:t>
            </a:r>
            <a:r>
              <a:rPr lang="fr-FR" dirty="0">
                <a:latin typeface="Yu Mincho" panose="02020400000000000000" pitchFamily="18" charset="-128"/>
                <a:ea typeface="Yu Mincho" panose="02020400000000000000" pitchFamily="18" charset="-128"/>
              </a:rPr>
              <a:t>, </a:t>
            </a:r>
            <a:r>
              <a:rPr lang="fr-FR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panier.vue</a:t>
            </a:r>
            <a:r>
              <a:rPr lang="fr-FR" dirty="0">
                <a:latin typeface="Yu Mincho" panose="02020400000000000000" pitchFamily="18" charset="-128"/>
                <a:ea typeface="Yu Mincho" panose="02020400000000000000" pitchFamily="18" charset="-128"/>
              </a:rPr>
              <a:t>/</a:t>
            </a:r>
            <a:r>
              <a:rPr lang="fr-FR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commande.vue</a:t>
            </a:r>
            <a:r>
              <a:rPr lang="fr-FR" dirty="0"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br>
              <a:rPr lang="fr-FR" dirty="0">
                <a:latin typeface="Yu Mincho" panose="02020400000000000000" pitchFamily="18" charset="-128"/>
                <a:ea typeface="Yu Mincho" panose="02020400000000000000" pitchFamily="18" charset="-128"/>
              </a:rPr>
            </a:br>
            <a:endParaRPr lang="fr-FR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fr-FR" b="1" dirty="0">
                <a:latin typeface="Yu Mincho" panose="02020400000000000000" pitchFamily="18" charset="-128"/>
                <a:ea typeface="Yu Mincho" panose="02020400000000000000" pitchFamily="18" charset="-128"/>
              </a:rPr>
              <a:t>3. Spécifications fonctionnelles des pages web (3 pages maximum) avec justifications et illustrations des technologies utilisées (HTML/CSS/JS/JQuery/PHP etc.) </a:t>
            </a:r>
          </a:p>
          <a:p>
            <a:endParaRPr lang="fr-FR" b="1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fr-FR" b="1" dirty="0">
                <a:latin typeface="Yu Mincho" panose="02020400000000000000" pitchFamily="18" charset="-128"/>
                <a:ea typeface="Yu Mincho" panose="02020400000000000000" pitchFamily="18" charset="-128"/>
              </a:rPr>
              <a:t>4. Versioning GIT </a:t>
            </a:r>
          </a:p>
          <a:p>
            <a:endParaRPr lang="fr-FR" b="1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fr-FR" b="1" dirty="0">
                <a:latin typeface="Yu Mincho" panose="02020400000000000000" pitchFamily="18" charset="-128"/>
                <a:ea typeface="Yu Mincho" panose="02020400000000000000" pitchFamily="18" charset="-128"/>
              </a:rPr>
              <a:t>5. Bilan collectif de l’</a:t>
            </a:r>
            <a:r>
              <a:rPr lang="fr-FR" b="1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état</a:t>
            </a:r>
            <a:r>
              <a:rPr lang="fr-FR" b="1" dirty="0">
                <a:latin typeface="Yu Mincho" panose="02020400000000000000" pitchFamily="18" charset="-128"/>
                <a:ea typeface="Yu Mincho" panose="02020400000000000000" pitchFamily="18" charset="-128"/>
              </a:rPr>
              <a:t> du travail effectué</a:t>
            </a:r>
            <a:br>
              <a:rPr lang="fr-FR" b="1" dirty="0">
                <a:latin typeface="Yu Mincho" panose="02020400000000000000" pitchFamily="18" charset="-128"/>
                <a:ea typeface="Yu Mincho" panose="02020400000000000000" pitchFamily="18" charset="-128"/>
              </a:rPr>
            </a:br>
            <a:endParaRPr lang="fr-FR" b="1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fr-FR" b="1" dirty="0">
                <a:latin typeface="Yu Mincho" panose="02020400000000000000" pitchFamily="18" charset="-128"/>
                <a:ea typeface="Yu Mincho" panose="02020400000000000000" pitchFamily="18" charset="-128"/>
              </a:rPr>
              <a:t>6. Bilan individuel </a:t>
            </a:r>
            <a:r>
              <a:rPr lang="fr-FR" dirty="0">
                <a:latin typeface="Yu Mincho" panose="02020400000000000000" pitchFamily="18" charset="-128"/>
                <a:ea typeface="Yu Mincho" panose="02020400000000000000" pitchFamily="18" charset="-128"/>
              </a:rPr>
              <a:t>(Basile, Alexandre, Arnaud)</a:t>
            </a:r>
          </a:p>
          <a:p>
            <a:endParaRPr lang="fr-FR" b="1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fr-FR" b="1" dirty="0">
                <a:latin typeface="Yu Mincho" panose="02020400000000000000" pitchFamily="18" charset="-128"/>
                <a:ea typeface="Yu Mincho" panose="02020400000000000000" pitchFamily="18" charset="-128"/>
              </a:rPr>
              <a:t>7. Bibliographie de toutes vos sources (web, livres...)</a:t>
            </a:r>
            <a:endParaRPr lang="fr-FR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9EE46B-FF8C-684D-B40C-82F31A781983}"/>
              </a:ext>
            </a:extLst>
          </p:cNvPr>
          <p:cNvSpPr txBox="1"/>
          <p:nvPr/>
        </p:nvSpPr>
        <p:spPr>
          <a:xfrm>
            <a:off x="4765596" y="673963"/>
            <a:ext cx="31149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SOMMAIRE</a:t>
            </a:r>
          </a:p>
        </p:txBody>
      </p:sp>
    </p:spTree>
    <p:extLst>
      <p:ext uri="{BB962C8B-B14F-4D97-AF65-F5344CB8AC3E}">
        <p14:creationId xmlns:p14="http://schemas.microsoft.com/office/powerpoint/2010/main" val="322876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66C7A4-4B8D-6C4E-AFD1-AD02A74E02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398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D9C382-A0A2-BC48-AEAA-2EB0187B46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6" r="4431" b="13668"/>
          <a:stretch/>
        </p:blipFill>
        <p:spPr>
          <a:xfrm>
            <a:off x="632659" y="0"/>
            <a:ext cx="10926681" cy="71323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46D852-4D16-1540-B566-9E5D886508BB}"/>
              </a:ext>
            </a:extLst>
          </p:cNvPr>
          <p:cNvSpPr txBox="1"/>
          <p:nvPr/>
        </p:nvSpPr>
        <p:spPr>
          <a:xfrm>
            <a:off x="1018903" y="783772"/>
            <a:ext cx="17588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>
                <a:latin typeface="Yu Mincho" panose="02020400000000000000" pitchFamily="18" charset="-128"/>
                <a:ea typeface="Yu Mincho" panose="02020400000000000000" pitchFamily="18" charset="-128"/>
              </a:rPr>
              <a:t>Sources</a:t>
            </a:r>
            <a:endParaRPr lang="fr-FR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354508-CE06-C940-849D-A1C7F498082C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hlinkClick r:id="rId3"/>
              </a:rPr>
              <a:t>https://symfony.com/doc/current/contributing/code/standards.html</a:t>
            </a:r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B250C-4981-FB4B-AF9D-04EC47316CB3}"/>
              </a:ext>
            </a:extLst>
          </p:cNvPr>
          <p:cNvSpPr/>
          <p:nvPr/>
        </p:nvSpPr>
        <p:spPr>
          <a:xfrm>
            <a:off x="3048000" y="3937509"/>
            <a:ext cx="2774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4"/>
              </a:rPr>
              <a:t>https://vuejs.org/v2/guide/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12E75A-BDC8-724F-9FDC-1724D2F6E05D}"/>
              </a:ext>
            </a:extLst>
          </p:cNvPr>
          <p:cNvSpPr/>
          <p:nvPr/>
        </p:nvSpPr>
        <p:spPr>
          <a:xfrm>
            <a:off x="3048000" y="246817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hlinkClick r:id="rId5"/>
              </a:rPr>
              <a:t>https://www.doctrine-project.org/projects/doctrine-orm/en/2.6/tutorials/getting-started.html</a:t>
            </a:r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F4F6D0-924C-9A49-9260-757F65D545B4}"/>
              </a:ext>
            </a:extLst>
          </p:cNvPr>
          <p:cNvSpPr/>
          <p:nvPr/>
        </p:nvSpPr>
        <p:spPr>
          <a:xfrm>
            <a:off x="3048000" y="4638694"/>
            <a:ext cx="28921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6"/>
              </a:rPr>
              <a:t>https://bootstrap-vue.js.org/</a:t>
            </a:r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642088-C284-614D-B70E-B0B9FD0E03CC}"/>
              </a:ext>
            </a:extLst>
          </p:cNvPr>
          <p:cNvSpPr/>
          <p:nvPr/>
        </p:nvSpPr>
        <p:spPr>
          <a:xfrm>
            <a:off x="3048000" y="5246878"/>
            <a:ext cx="51051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7"/>
              </a:rPr>
              <a:t>https://bootstrap-vue.js.org/docs/components/alert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41973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603F6B3-99E6-0C44-B51B-BE75D6065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88761" cy="1045322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C4255F5-2380-2245-ACBD-67549E74499C}"/>
              </a:ext>
            </a:extLst>
          </p:cNvPr>
          <p:cNvSpPr/>
          <p:nvPr/>
        </p:nvSpPr>
        <p:spPr>
          <a:xfrm>
            <a:off x="1047135" y="5757689"/>
            <a:ext cx="102943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>
                <a:hlinkClick r:id="rId3"/>
              </a:rPr>
              <a:t>https://wetransfer.com/downloads/71435ed7cee1327cf3e99e665dac20bb20190505184013/b91c32?fbclid=IwAR3oqbhVthqd37sQoepEgMowZZZSheN2rpkmkYDTt_R4qCySQrmIXi-23LM</a:t>
            </a:r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D4B30B-0CBE-6647-A610-928CC0D22D88}"/>
              </a:ext>
            </a:extLst>
          </p:cNvPr>
          <p:cNvSpPr/>
          <p:nvPr/>
        </p:nvSpPr>
        <p:spPr>
          <a:xfrm>
            <a:off x="2600431" y="4424205"/>
            <a:ext cx="85069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fr-FR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9D2661-B182-904F-B5D1-BC505982E175}"/>
              </a:ext>
            </a:extLst>
          </p:cNvPr>
          <p:cNvSpPr txBox="1"/>
          <p:nvPr/>
        </p:nvSpPr>
        <p:spPr>
          <a:xfrm>
            <a:off x="2600431" y="4424205"/>
            <a:ext cx="6174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Lien </a:t>
            </a:r>
            <a:r>
              <a:rPr lang="fr-FR" dirty="0" err="1"/>
              <a:t>WeTransfer</a:t>
            </a:r>
            <a:r>
              <a:rPr lang="fr-FR" dirty="0"/>
              <a:t> pour télécharger notre projet boomerang</a:t>
            </a:r>
          </a:p>
        </p:txBody>
      </p:sp>
    </p:spTree>
    <p:extLst>
      <p:ext uri="{BB962C8B-B14F-4D97-AF65-F5344CB8AC3E}">
        <p14:creationId xmlns:p14="http://schemas.microsoft.com/office/powerpoint/2010/main" val="4104612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4BCF0E6-5D81-8642-B705-425D56897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847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E00C6558-4574-D14B-8313-DE3EAE30B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566"/>
          <a:stretch/>
        </p:blipFill>
        <p:spPr>
          <a:xfrm>
            <a:off x="169817" y="91441"/>
            <a:ext cx="12022183" cy="676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3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D3C1AF40-470B-AA40-8792-DBB1979021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9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8991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1876C23-E907-6F4F-9BA4-4D06CC274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3" y="0"/>
            <a:ext cx="12117467" cy="87705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8E0864-DF4F-0B41-B16C-55F53F95C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353" y="1946787"/>
            <a:ext cx="10668460" cy="424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452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3B563D-9B9B-2643-AA65-453B80AAF8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78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1FE3C6-4DB6-9849-BBD5-96CA19A93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296" y="0"/>
            <a:ext cx="96934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673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06CB6E-0359-7F4F-97E1-5C8E3AEC8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296" y="0"/>
            <a:ext cx="96934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56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172</Words>
  <Application>Microsoft Macintosh PowerPoint</Application>
  <PresentationFormat>Widescreen</PresentationFormat>
  <Paragraphs>25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Yu Mincho</vt:lpstr>
      <vt:lpstr>Apple Chancery</vt:lpstr>
      <vt:lpstr>Arial</vt:lpstr>
      <vt:lpstr>Calibri</vt:lpstr>
      <vt:lpstr>Calibri Light</vt:lpstr>
      <vt:lpstr>Office Theme</vt:lpstr>
      <vt:lpstr>PowerPoint Presentation</vt:lpstr>
      <vt:lpstr>Sommaire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Utilisateur de Microsoft Office</dc:creator>
  <cp:lastModifiedBy>Utilisateur de Microsoft Office</cp:lastModifiedBy>
  <cp:revision>22</cp:revision>
  <dcterms:created xsi:type="dcterms:W3CDTF">2019-05-03T09:37:22Z</dcterms:created>
  <dcterms:modified xsi:type="dcterms:W3CDTF">2019-05-05T20:05:52Z</dcterms:modified>
</cp:coreProperties>
</file>

<file path=docProps/thumbnail.jpeg>
</file>